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25" r:id="rId4"/>
    <p:sldId id="326" r:id="rId5"/>
    <p:sldId id="320" r:id="rId6"/>
    <p:sldId id="322" r:id="rId7"/>
    <p:sldId id="330" r:id="rId8"/>
    <p:sldId id="323" r:id="rId9"/>
  </p:sldIdLst>
  <p:sldSz cx="12188825" cy="6858000"/>
  <p:notesSz cx="7010400" cy="9236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31" autoAdjust="0"/>
  </p:normalViewPr>
  <p:slideViewPr>
    <p:cSldViewPr showGuides="1">
      <p:cViewPr varScale="1">
        <p:scale>
          <a:sx n="108" d="100"/>
          <a:sy n="108" d="100"/>
        </p:scale>
        <p:origin x="648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laims@Morganwhite.co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laims@morganwhit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Premium Saver </a:t>
            </a:r>
            <a:br>
              <a:rPr lang="en-US" dirty="0"/>
            </a:br>
            <a:r>
              <a:rPr lang="en-US" dirty="0"/>
              <a:t>Claims 101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00639" y="22860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Premium Saver ID Card</a:t>
            </a:r>
            <a:b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Two Card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057400"/>
            <a:ext cx="3438442" cy="4419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2061882"/>
            <a:ext cx="3414056" cy="4419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612" y="2057400"/>
            <a:ext cx="3444539" cy="4419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7339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members should provide both primary and secondary ID cards to every provider. </a:t>
            </a:r>
          </a:p>
        </p:txBody>
      </p:sp>
    </p:spTree>
    <p:extLst>
      <p:ext uri="{BB962C8B-B14F-4D97-AF65-F5344CB8AC3E}">
        <p14:creationId xmlns:p14="http://schemas.microsoft.com/office/powerpoint/2010/main" val="25619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752600"/>
            <a:ext cx="10514013" cy="2133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Premium Saver pay claims?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5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769" y="24586"/>
            <a:ext cx="642688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5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Filing </a:t>
            </a:r>
          </a:p>
          <a:p>
            <a:pPr algn="ctr"/>
            <a:r>
              <a:rPr lang="en-US" sz="3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 Method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/>
              <a:t>Quickest and Most Efficient way to file claims</a:t>
            </a:r>
          </a:p>
          <a:p>
            <a:pPr algn="ctr"/>
            <a:b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812" y="2362200"/>
            <a:ext cx="10210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The Premium Saver pays  benefits to the providers  based on the amounts applied towards the primary carrier  deductible, coinsurance and/or copay. </a:t>
            </a:r>
          </a:p>
          <a:p>
            <a:endParaRPr lang="en-US" sz="2300" dirty="0"/>
          </a:p>
          <a:p>
            <a:r>
              <a:rPr lang="en-US" sz="2300" dirty="0"/>
              <a:t>Provider options for filing the Premium Saver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Electronic Clearinghouse - Softcare  or ChangeHealthcare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Direct file feed from the primary carrier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Paper claim  received from mail - convert to electronic claim via OCR system</a:t>
            </a:r>
          </a:p>
          <a:p>
            <a:pPr lvl="1"/>
            <a:endParaRPr lang="en-US" sz="2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476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8412" y="533400"/>
            <a:ext cx="39540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Filing 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412" y="1676400"/>
            <a:ext cx="8001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Required information for processing: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500" dirty="0"/>
              <a:t>Major Medical Explanation of Benefits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500" dirty="0"/>
              <a:t>Provider Walkout Statement or Billing Statement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500" dirty="0"/>
              <a:t>Proof of payment to provider  - </a:t>
            </a:r>
            <a:r>
              <a:rPr lang="en-US" sz="2500" b="1" dirty="0"/>
              <a:t>(If member has paid in full and seeks reimbursement)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212" y="4648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information can be submitted to our Claims Customer Service email </a:t>
            </a:r>
            <a:r>
              <a:rPr lang="en-US" dirty="0">
                <a:hlinkClick r:id="rId2"/>
              </a:rPr>
              <a:t>Claims@Morganwhite.com</a:t>
            </a:r>
            <a:r>
              <a:rPr lang="en-US" dirty="0"/>
              <a:t>. </a:t>
            </a:r>
          </a:p>
          <a:p>
            <a:r>
              <a:rPr lang="en-US" dirty="0"/>
              <a:t>Claims Customer Service – 1-888-888-2519</a:t>
            </a:r>
          </a:p>
        </p:txBody>
      </p:sp>
    </p:spTree>
    <p:extLst>
      <p:ext uri="{BB962C8B-B14F-4D97-AF65-F5344CB8AC3E}">
        <p14:creationId xmlns:p14="http://schemas.microsoft.com/office/powerpoint/2010/main" val="29833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152400"/>
            <a:ext cx="7559695" cy="1627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1676400"/>
            <a:ext cx="3670110" cy="231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660" y="4267200"/>
            <a:ext cx="5358848" cy="137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2" y="1956616"/>
            <a:ext cx="3200677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7427" y="304800"/>
            <a:ext cx="36040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Resource 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626" y="1110944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agent or someone from the agent’s office needs to help a member understand or resolve a claims issue, we will need an MWG Administrators authorization form completed before we can assist in the issue. </a:t>
            </a:r>
          </a:p>
          <a:p>
            <a:endParaRPr lang="en-US" dirty="0"/>
          </a:p>
          <a:p>
            <a:r>
              <a:rPr lang="en-US" dirty="0"/>
              <a:t>Complete the form and send to </a:t>
            </a:r>
          </a:p>
          <a:p>
            <a:r>
              <a:rPr lang="en-US" dirty="0">
                <a:hlinkClick r:id="rId2"/>
              </a:rPr>
              <a:t>claims@morganwhite.com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12" y="1981200"/>
            <a:ext cx="3659790" cy="45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96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Corbel</vt:lpstr>
      <vt:lpstr>Wingdings</vt:lpstr>
      <vt:lpstr>Digital Blue Tunnel 16x9</vt:lpstr>
      <vt:lpstr>Premium Saver  Claims 101</vt:lpstr>
      <vt:lpstr>Premium Saver ID Card Two Card System</vt:lpstr>
      <vt:lpstr>How does the Premium Saver pay claims?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2016-05-18T18:34:35Z</dcterms:created>
  <dcterms:modified xsi:type="dcterms:W3CDTF">2017-03-16T14:20:18Z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